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269" r:id="rId15"/>
    <p:sldId id="270" r:id="rId16"/>
    <p:sldId id="271" r:id="rId17"/>
    <p:sldId id="272" r:id="rId18"/>
    <p:sldId id="273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886B-B3D8-094D-80DA-30BC8FECE675}" type="datetimeFigureOut">
              <a:rPr lang="en-US" smtClean="0"/>
              <a:pPr/>
              <a:t>10/23/14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C3E8-2C3D-2A48-AA7B-745E336E6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She’ll Play 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oaching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346" r="-40346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2549" r="-52549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inceanera_LGthum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7816" r="-67816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predictab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187" r="-41187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Tips; advice</a:t>
            </a:r>
          </a:p>
          <a:p>
            <a:endParaRPr lang="en-US" sz="5000" dirty="0" smtClean="0"/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POINTERS</a:t>
            </a:r>
          </a:p>
          <a:p>
            <a:pPr>
              <a:buNone/>
            </a:pPr>
            <a:endParaRPr lang="en-US" sz="5000" dirty="0"/>
          </a:p>
        </p:txBody>
      </p:sp>
      <p:sp>
        <p:nvSpPr>
          <p:cNvPr id="4" name="Down Arrow 3"/>
          <p:cNvSpPr/>
          <p:nvPr/>
        </p:nvSpPr>
        <p:spPr>
          <a:xfrm>
            <a:off x="4425403" y="3083994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 smtClean="0"/>
              <a:t>Legal agreement between people</a:t>
            </a:r>
          </a:p>
          <a:p>
            <a:endParaRPr lang="en-US" sz="5000" dirty="0" smtClean="0"/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CONTRACT</a:t>
            </a:r>
          </a:p>
          <a:p>
            <a:endParaRPr lang="en-US" sz="5000" dirty="0" smtClean="0"/>
          </a:p>
          <a:p>
            <a:pPr algn="ctr">
              <a:buNone/>
            </a:pPr>
            <a:endParaRPr lang="en-US" sz="5000" dirty="0"/>
          </a:p>
        </p:txBody>
      </p:sp>
      <p:sp>
        <p:nvSpPr>
          <p:cNvPr id="4" name="Down Arrow 3"/>
          <p:cNvSpPr/>
          <p:nvPr/>
        </p:nvSpPr>
        <p:spPr>
          <a:xfrm>
            <a:off x="4425403" y="3246195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First appearance or time</a:t>
            </a:r>
          </a:p>
          <a:p>
            <a:pPr algn="ctr"/>
            <a:endParaRPr lang="en-US" sz="5000" dirty="0" smtClean="0"/>
          </a:p>
          <a:p>
            <a:pPr algn="ctr"/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DEBUT</a:t>
            </a:r>
          </a:p>
          <a:p>
            <a:endParaRPr lang="en-US" sz="5000" dirty="0"/>
          </a:p>
        </p:txBody>
      </p:sp>
      <p:sp>
        <p:nvSpPr>
          <p:cNvPr id="4" name="Down Arrow 3"/>
          <p:cNvSpPr/>
          <p:nvPr/>
        </p:nvSpPr>
        <p:spPr>
          <a:xfrm>
            <a:off x="4425403" y="3394986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advantage</a:t>
            </a:r>
          </a:p>
          <a:p>
            <a:pPr algn="ctr"/>
            <a:endParaRPr lang="en-US" sz="5000" dirty="0" smtClean="0"/>
          </a:p>
          <a:p>
            <a:pPr algn="ctr"/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EDGE</a:t>
            </a:r>
            <a:endParaRPr lang="en-US" sz="5000" dirty="0"/>
          </a:p>
        </p:txBody>
      </p:sp>
      <p:sp>
        <p:nvSpPr>
          <p:cNvPr id="4" name="Down Arrow 3"/>
          <p:cNvSpPr/>
          <p:nvPr/>
        </p:nvSpPr>
        <p:spPr>
          <a:xfrm>
            <a:off x="4425404" y="3346987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Related to teaching</a:t>
            </a:r>
          </a:p>
          <a:p>
            <a:pPr algn="ctr"/>
            <a:endParaRPr lang="en-US" sz="5000" dirty="0" smtClean="0"/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INSTRUCTIONAL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59751" y="3174702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Difficult to guess at or predict</a:t>
            </a:r>
          </a:p>
          <a:p>
            <a:pPr algn="ctr"/>
            <a:endParaRPr lang="en-US" sz="5000" dirty="0" smtClean="0"/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sz="5000" dirty="0" smtClean="0"/>
              <a:t>UNPREDICTABLE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25404" y="3310287"/>
            <a:ext cx="531307" cy="64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2549" r="-52549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unpredictable</a:t>
            </a:r>
            <a:endParaRPr lang="en-US" dirty="0"/>
          </a:p>
        </p:txBody>
      </p:sp>
      <p:pic>
        <p:nvPicPr>
          <p:cNvPr id="4" name="Content Placeholder 3" descr="unpredictab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187" r="-4118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</a:t>
            </a:r>
            <a:endParaRPr lang="en-US" dirty="0"/>
          </a:p>
        </p:txBody>
      </p:sp>
      <p:pic>
        <p:nvPicPr>
          <p:cNvPr id="4" name="Content Placeholder 3" descr="contract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2732" r="-22732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pic>
        <p:nvPicPr>
          <p:cNvPr id="4" name="Content Placeholder 3" descr="coaching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346" r="-4034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debut</a:t>
            </a:r>
            <a:endParaRPr lang="en-US" dirty="0"/>
          </a:p>
        </p:txBody>
      </p:sp>
      <p:pic>
        <p:nvPicPr>
          <p:cNvPr id="4" name="Content Placeholder 3" descr="quinceanera_LGthum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7816" r="-67816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</a:t>
            </a:r>
            <a:endParaRPr lang="en-US" dirty="0"/>
          </a:p>
        </p:txBody>
      </p:sp>
      <p:pic>
        <p:nvPicPr>
          <p:cNvPr id="4" name="Content Placeholder 3" descr="Advant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ract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2732" r="-2273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vant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38</Words>
  <Application>Microsoft Macintosh PowerPoint</Application>
  <PresentationFormat>On-screen Show (4:3)</PresentationFormat>
  <Paragraphs>32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7.4 She’ll Play Ball</vt:lpstr>
      <vt:lpstr>instructional</vt:lpstr>
      <vt:lpstr>unpredictable</vt:lpstr>
      <vt:lpstr>contract</vt:lpstr>
      <vt:lpstr>pointers</vt:lpstr>
      <vt:lpstr>debut</vt:lpstr>
      <vt:lpstr>edge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THSD214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Museum-Quality Fruit</dc:title>
  <dc:creator>EGHS</dc:creator>
  <cp:lastModifiedBy>Adminstrator</cp:lastModifiedBy>
  <cp:revision>39</cp:revision>
  <dcterms:created xsi:type="dcterms:W3CDTF">2014-10-24T00:14:44Z</dcterms:created>
  <dcterms:modified xsi:type="dcterms:W3CDTF">2014-10-24T00:14:56Z</dcterms:modified>
</cp:coreProperties>
</file>